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0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513" autoAdjust="0"/>
  </p:normalViewPr>
  <p:slideViewPr>
    <p:cSldViewPr snapToGrid="0">
      <p:cViewPr varScale="1">
        <p:scale>
          <a:sx n="41" d="100"/>
          <a:sy n="41" d="100"/>
        </p:scale>
        <p:origin x="1952" y="260"/>
      </p:cViewPr>
      <p:guideLst/>
    </p:cSldViewPr>
  </p:slideViewPr>
  <p:outlineViewPr>
    <p:cViewPr>
      <p:scale>
        <a:sx n="33" d="100"/>
        <a:sy n="33" d="100"/>
      </p:scale>
      <p:origin x="0" y="-4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A1729-C3D7-473A-9864-5997E3971B2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F42CC8-E101-47C9-B4AD-D7FE46C4579D}">
      <dgm:prSet custT="1"/>
      <dgm:spPr/>
      <dgm:t>
        <a:bodyPr/>
        <a:lstStyle/>
        <a:p>
          <a:pPr>
            <a:lnSpc>
              <a:spcPct val="100000"/>
            </a:lnSpc>
          </a:pPr>
          <a:r>
            <a:rPr lang="en-US" sz="3200" b="1" dirty="0"/>
            <a:t>It is His Home </a:t>
          </a:r>
          <a:r>
            <a:rPr lang="en-US" sz="2800" dirty="0"/>
            <a:t>(Psalm 123:1;  73:25; 1 Kings 8:30; Matthew 6:9; Genesis 24:7; Deut. 26:15).</a:t>
          </a:r>
          <a:endParaRPr lang="en-US" sz="3200" dirty="0"/>
        </a:p>
      </dgm:t>
    </dgm:pt>
    <dgm:pt modelId="{91869288-2BD8-4878-AED0-99B2365EFBF9}" type="parTrans" cxnId="{0EBE3173-4B5B-4F87-925E-A3D2E92295EF}">
      <dgm:prSet/>
      <dgm:spPr/>
      <dgm:t>
        <a:bodyPr/>
        <a:lstStyle/>
        <a:p>
          <a:endParaRPr lang="en-US"/>
        </a:p>
      </dgm:t>
    </dgm:pt>
    <dgm:pt modelId="{1DBC41CF-3CA5-49C9-A887-D6CCDC7EA5E5}" type="sibTrans" cxnId="{0EBE3173-4B5B-4F87-925E-A3D2E92295EF}">
      <dgm:prSet/>
      <dgm:spPr/>
      <dgm:t>
        <a:bodyPr/>
        <a:lstStyle/>
        <a:p>
          <a:endParaRPr lang="en-US"/>
        </a:p>
      </dgm:t>
    </dgm:pt>
    <dgm:pt modelId="{D3E48EEA-84D4-4ED5-9456-202D489ED3B3}">
      <dgm:prSet custT="1"/>
      <dgm:spPr/>
      <dgm:t>
        <a:bodyPr/>
        <a:lstStyle/>
        <a:p>
          <a:pPr>
            <a:lnSpc>
              <a:spcPct val="100000"/>
            </a:lnSpc>
          </a:pPr>
          <a:r>
            <a:rPr lang="en-US" sz="3200" b="1" dirty="0"/>
            <a:t>It is His Throne                        </a:t>
          </a:r>
          <a:r>
            <a:rPr lang="en-US" sz="2800" dirty="0"/>
            <a:t>(Isaiah 66:1; Psalm 11:4; 103:19).</a:t>
          </a:r>
          <a:endParaRPr lang="en-US" sz="3200" dirty="0"/>
        </a:p>
      </dgm:t>
    </dgm:pt>
    <dgm:pt modelId="{FE23A0DA-F7EF-4628-9106-852C67CD22CF}" type="parTrans" cxnId="{9D4C484C-A8B6-4FF9-BFDF-828E589BF0CC}">
      <dgm:prSet/>
      <dgm:spPr/>
      <dgm:t>
        <a:bodyPr/>
        <a:lstStyle/>
        <a:p>
          <a:endParaRPr lang="en-US"/>
        </a:p>
      </dgm:t>
    </dgm:pt>
    <dgm:pt modelId="{81BDB89D-8C1E-4436-A7F6-DCD3948C22A5}" type="sibTrans" cxnId="{9D4C484C-A8B6-4FF9-BFDF-828E589BF0CC}">
      <dgm:prSet/>
      <dgm:spPr/>
      <dgm:t>
        <a:bodyPr/>
        <a:lstStyle/>
        <a:p>
          <a:endParaRPr lang="en-US"/>
        </a:p>
      </dgm:t>
    </dgm:pt>
    <dgm:pt modelId="{CABE617A-CA33-464B-AF23-887C5157DF2E}" type="pres">
      <dgm:prSet presAssocID="{397A1729-C3D7-473A-9864-5997E3971B21}" presName="root" presStyleCnt="0">
        <dgm:presLayoutVars>
          <dgm:dir/>
          <dgm:resizeHandles val="exact"/>
        </dgm:presLayoutVars>
      </dgm:prSet>
      <dgm:spPr/>
    </dgm:pt>
    <dgm:pt modelId="{B0753919-94A2-44B9-81C0-FF17763D6006}" type="pres">
      <dgm:prSet presAssocID="{11F42CC8-E101-47C9-B4AD-D7FE46C4579D}" presName="compNode" presStyleCnt="0"/>
      <dgm:spPr/>
    </dgm:pt>
    <dgm:pt modelId="{2D044D74-4284-4D59-96FC-7D6DD030C83A}" type="pres">
      <dgm:prSet presAssocID="{11F42CC8-E101-47C9-B4AD-D7FE46C4579D}" presName="bgRect" presStyleLbl="bgShp" presStyleIdx="0" presStyleCnt="2"/>
      <dgm:spPr>
        <a:solidFill>
          <a:schemeClr val="accent2">
            <a:lumMod val="20000"/>
            <a:lumOff val="80000"/>
          </a:schemeClr>
        </a:solidFill>
      </dgm:spPr>
    </dgm:pt>
    <dgm:pt modelId="{58AE7FF5-0981-4BA1-9579-D48D06B40CD3}" type="pres">
      <dgm:prSet presAssocID="{11F42CC8-E101-47C9-B4AD-D7FE46C4579D}" presName="iconRect" presStyleLbl="node1" presStyleIdx="0" presStyleCnt="2" custScaleX="149611" custScaleY="1281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stle scene"/>
        </a:ext>
      </dgm:extLst>
    </dgm:pt>
    <dgm:pt modelId="{D0C79ACA-50C4-45F2-9935-4ECD7232B403}" type="pres">
      <dgm:prSet presAssocID="{11F42CC8-E101-47C9-B4AD-D7FE46C4579D}" presName="spaceRect" presStyleCnt="0"/>
      <dgm:spPr/>
    </dgm:pt>
    <dgm:pt modelId="{D4E06E85-81CF-46CB-9C30-7082A93C68A7}" type="pres">
      <dgm:prSet presAssocID="{11F42CC8-E101-47C9-B4AD-D7FE46C4579D}" presName="parTx" presStyleLbl="revTx" presStyleIdx="0" presStyleCnt="2">
        <dgm:presLayoutVars>
          <dgm:chMax val="0"/>
          <dgm:chPref val="0"/>
        </dgm:presLayoutVars>
      </dgm:prSet>
      <dgm:spPr/>
    </dgm:pt>
    <dgm:pt modelId="{918ADAC4-6CF1-4DE0-A17C-FB96CE45EB64}" type="pres">
      <dgm:prSet presAssocID="{1DBC41CF-3CA5-49C9-A887-D6CCDC7EA5E5}" presName="sibTrans" presStyleCnt="0"/>
      <dgm:spPr/>
    </dgm:pt>
    <dgm:pt modelId="{97074B6B-2E93-4022-B4C7-DF668F116C3C}" type="pres">
      <dgm:prSet presAssocID="{D3E48EEA-84D4-4ED5-9456-202D489ED3B3}" presName="compNode" presStyleCnt="0"/>
      <dgm:spPr/>
    </dgm:pt>
    <dgm:pt modelId="{183DD7D9-2CB5-47D7-8EAF-DB2D558C24AA}" type="pres">
      <dgm:prSet presAssocID="{D3E48EEA-84D4-4ED5-9456-202D489ED3B3}" presName="bgRect" presStyleLbl="bgShp" presStyleIdx="1" presStyleCnt="2"/>
      <dgm:spPr>
        <a:solidFill>
          <a:schemeClr val="accent2">
            <a:lumMod val="20000"/>
            <a:lumOff val="80000"/>
          </a:schemeClr>
        </a:solidFill>
      </dgm:spPr>
    </dgm:pt>
    <dgm:pt modelId="{18EE7D16-FE56-4E01-B6E6-8E61E4D9FA56}" type="pres">
      <dgm:prSet presAssocID="{D3E48EEA-84D4-4ED5-9456-202D489ED3B3}" presName="iconRect" presStyleLbl="node1" presStyleIdx="1" presStyleCnt="2" custScaleX="164172" custScaleY="1217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own"/>
        </a:ext>
      </dgm:extLst>
    </dgm:pt>
    <dgm:pt modelId="{51EE2B4E-5726-438F-8B3F-5037EE5DB3AA}" type="pres">
      <dgm:prSet presAssocID="{D3E48EEA-84D4-4ED5-9456-202D489ED3B3}" presName="spaceRect" presStyleCnt="0"/>
      <dgm:spPr/>
    </dgm:pt>
    <dgm:pt modelId="{D086A31B-5EDB-4C00-A2B6-8AF59CD96663}" type="pres">
      <dgm:prSet presAssocID="{D3E48EEA-84D4-4ED5-9456-202D489ED3B3}" presName="parTx" presStyleLbl="revTx" presStyleIdx="1" presStyleCnt="2">
        <dgm:presLayoutVars>
          <dgm:chMax val="0"/>
          <dgm:chPref val="0"/>
        </dgm:presLayoutVars>
      </dgm:prSet>
      <dgm:spPr/>
    </dgm:pt>
  </dgm:ptLst>
  <dgm:cxnLst>
    <dgm:cxn modelId="{9D322234-71A2-49E9-A622-09D0036D1370}" type="presOf" srcId="{397A1729-C3D7-473A-9864-5997E3971B21}" destId="{CABE617A-CA33-464B-AF23-887C5157DF2E}" srcOrd="0" destOrd="0" presId="urn:microsoft.com/office/officeart/2018/2/layout/IconVerticalSolidList"/>
    <dgm:cxn modelId="{9D4C484C-A8B6-4FF9-BFDF-828E589BF0CC}" srcId="{397A1729-C3D7-473A-9864-5997E3971B21}" destId="{D3E48EEA-84D4-4ED5-9456-202D489ED3B3}" srcOrd="1" destOrd="0" parTransId="{FE23A0DA-F7EF-4628-9106-852C67CD22CF}" sibTransId="{81BDB89D-8C1E-4436-A7F6-DCD3948C22A5}"/>
    <dgm:cxn modelId="{0EBE3173-4B5B-4F87-925E-A3D2E92295EF}" srcId="{397A1729-C3D7-473A-9864-5997E3971B21}" destId="{11F42CC8-E101-47C9-B4AD-D7FE46C4579D}" srcOrd="0" destOrd="0" parTransId="{91869288-2BD8-4878-AED0-99B2365EFBF9}" sibTransId="{1DBC41CF-3CA5-49C9-A887-D6CCDC7EA5E5}"/>
    <dgm:cxn modelId="{FF8A5DC4-CD51-463B-9F34-F4870E4C8A62}" type="presOf" srcId="{11F42CC8-E101-47C9-B4AD-D7FE46C4579D}" destId="{D4E06E85-81CF-46CB-9C30-7082A93C68A7}" srcOrd="0" destOrd="0" presId="urn:microsoft.com/office/officeart/2018/2/layout/IconVerticalSolidList"/>
    <dgm:cxn modelId="{5B2D95DB-5F27-4688-9DD4-570D7A83F58E}" type="presOf" srcId="{D3E48EEA-84D4-4ED5-9456-202D489ED3B3}" destId="{D086A31B-5EDB-4C00-A2B6-8AF59CD96663}" srcOrd="0" destOrd="0" presId="urn:microsoft.com/office/officeart/2018/2/layout/IconVerticalSolidList"/>
    <dgm:cxn modelId="{CF94E46F-B4FE-4337-8E51-AC809BE9BF5C}" type="presParOf" srcId="{CABE617A-CA33-464B-AF23-887C5157DF2E}" destId="{B0753919-94A2-44B9-81C0-FF17763D6006}" srcOrd="0" destOrd="0" presId="urn:microsoft.com/office/officeart/2018/2/layout/IconVerticalSolidList"/>
    <dgm:cxn modelId="{448935A8-FB1D-46F5-972F-D92294E274FA}" type="presParOf" srcId="{B0753919-94A2-44B9-81C0-FF17763D6006}" destId="{2D044D74-4284-4D59-96FC-7D6DD030C83A}" srcOrd="0" destOrd="0" presId="urn:microsoft.com/office/officeart/2018/2/layout/IconVerticalSolidList"/>
    <dgm:cxn modelId="{15A37622-07DB-44E7-B408-B58BD98F99F8}" type="presParOf" srcId="{B0753919-94A2-44B9-81C0-FF17763D6006}" destId="{58AE7FF5-0981-4BA1-9579-D48D06B40CD3}" srcOrd="1" destOrd="0" presId="urn:microsoft.com/office/officeart/2018/2/layout/IconVerticalSolidList"/>
    <dgm:cxn modelId="{E6CD5CCA-B3FB-44B4-8218-9DC8787437A7}" type="presParOf" srcId="{B0753919-94A2-44B9-81C0-FF17763D6006}" destId="{D0C79ACA-50C4-45F2-9935-4ECD7232B403}" srcOrd="2" destOrd="0" presId="urn:microsoft.com/office/officeart/2018/2/layout/IconVerticalSolidList"/>
    <dgm:cxn modelId="{54B6ABD5-5DD6-481D-A0F9-71C1914C9767}" type="presParOf" srcId="{B0753919-94A2-44B9-81C0-FF17763D6006}" destId="{D4E06E85-81CF-46CB-9C30-7082A93C68A7}" srcOrd="3" destOrd="0" presId="urn:microsoft.com/office/officeart/2018/2/layout/IconVerticalSolidList"/>
    <dgm:cxn modelId="{6648C764-B258-4AD9-9DA3-6A1D6E357C6F}" type="presParOf" srcId="{CABE617A-CA33-464B-AF23-887C5157DF2E}" destId="{918ADAC4-6CF1-4DE0-A17C-FB96CE45EB64}" srcOrd="1" destOrd="0" presId="urn:microsoft.com/office/officeart/2018/2/layout/IconVerticalSolidList"/>
    <dgm:cxn modelId="{A835A771-8172-42F5-A5CB-F1D3B53E8CFC}" type="presParOf" srcId="{CABE617A-CA33-464B-AF23-887C5157DF2E}" destId="{97074B6B-2E93-4022-B4C7-DF668F116C3C}" srcOrd="2" destOrd="0" presId="urn:microsoft.com/office/officeart/2018/2/layout/IconVerticalSolidList"/>
    <dgm:cxn modelId="{31C5C8C7-6962-4211-B3F6-25E8CD77BC0E}" type="presParOf" srcId="{97074B6B-2E93-4022-B4C7-DF668F116C3C}" destId="{183DD7D9-2CB5-47D7-8EAF-DB2D558C24AA}" srcOrd="0" destOrd="0" presId="urn:microsoft.com/office/officeart/2018/2/layout/IconVerticalSolidList"/>
    <dgm:cxn modelId="{AED66EBD-4258-4F93-9EB8-80382B5DBB1A}" type="presParOf" srcId="{97074B6B-2E93-4022-B4C7-DF668F116C3C}" destId="{18EE7D16-FE56-4E01-B6E6-8E61E4D9FA56}" srcOrd="1" destOrd="0" presId="urn:microsoft.com/office/officeart/2018/2/layout/IconVerticalSolidList"/>
    <dgm:cxn modelId="{1D625C8D-5BEE-4ABF-BDED-06F9A1DF1F3D}" type="presParOf" srcId="{97074B6B-2E93-4022-B4C7-DF668F116C3C}" destId="{51EE2B4E-5726-438F-8B3F-5037EE5DB3AA}" srcOrd="2" destOrd="0" presId="urn:microsoft.com/office/officeart/2018/2/layout/IconVerticalSolidList"/>
    <dgm:cxn modelId="{433AD8BE-F3CF-40EF-A4B0-12435E628A74}" type="presParOf" srcId="{97074B6B-2E93-4022-B4C7-DF668F116C3C}" destId="{D086A31B-5EDB-4C00-A2B6-8AF59CD966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44D74-4284-4D59-96FC-7D6DD030C83A}">
      <dsp:nvSpPr>
        <dsp:cNvPr id="0" name=""/>
        <dsp:cNvSpPr/>
      </dsp:nvSpPr>
      <dsp:spPr>
        <a:xfrm>
          <a:off x="0" y="258360"/>
          <a:ext cx="7886700" cy="175413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58AE7FF5-0981-4BA1-9579-D48D06B40CD3}">
      <dsp:nvSpPr>
        <dsp:cNvPr id="0" name=""/>
        <dsp:cNvSpPr/>
      </dsp:nvSpPr>
      <dsp:spPr>
        <a:xfrm>
          <a:off x="291308" y="517253"/>
          <a:ext cx="1443406" cy="12363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06E85-81CF-46CB-9C30-7082A93C68A7}">
      <dsp:nvSpPr>
        <dsp:cNvPr id="0" name=""/>
        <dsp:cNvSpPr/>
      </dsp:nvSpPr>
      <dsp:spPr>
        <a:xfrm>
          <a:off x="2026023" y="258360"/>
          <a:ext cx="5860676" cy="175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646" tIns="185646" rIns="185646" bIns="185646" numCol="1" spcCol="1270" anchor="ctr" anchorCtr="0">
          <a:noAutofit/>
        </a:bodyPr>
        <a:lstStyle/>
        <a:p>
          <a:pPr marL="0" lvl="0" indent="0" algn="l" defTabSz="1422400">
            <a:lnSpc>
              <a:spcPct val="100000"/>
            </a:lnSpc>
            <a:spcBef>
              <a:spcPct val="0"/>
            </a:spcBef>
            <a:spcAft>
              <a:spcPct val="35000"/>
            </a:spcAft>
            <a:buNone/>
          </a:pPr>
          <a:r>
            <a:rPr lang="en-US" sz="3200" b="1" kern="1200" dirty="0"/>
            <a:t>It is His Home </a:t>
          </a:r>
          <a:r>
            <a:rPr lang="en-US" sz="2800" kern="1200" dirty="0"/>
            <a:t>(Psalm 123:1;  73:25; 1 Kings 8:30; Matthew 6:9; Genesis 24:7; Deut. 26:15).</a:t>
          </a:r>
          <a:endParaRPr lang="en-US" sz="3200" kern="1200" dirty="0"/>
        </a:p>
      </dsp:txBody>
      <dsp:txXfrm>
        <a:off x="2026023" y="258360"/>
        <a:ext cx="5860676" cy="1754133"/>
      </dsp:txXfrm>
    </dsp:sp>
    <dsp:sp modelId="{183DD7D9-2CB5-47D7-8EAF-DB2D558C24AA}">
      <dsp:nvSpPr>
        <dsp:cNvPr id="0" name=""/>
        <dsp:cNvSpPr/>
      </dsp:nvSpPr>
      <dsp:spPr>
        <a:xfrm>
          <a:off x="0" y="2338844"/>
          <a:ext cx="7886700" cy="1754133"/>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18EE7D16-FE56-4E01-B6E6-8E61E4D9FA56}">
      <dsp:nvSpPr>
        <dsp:cNvPr id="0" name=""/>
        <dsp:cNvSpPr/>
      </dsp:nvSpPr>
      <dsp:spPr>
        <a:xfrm>
          <a:off x="221068" y="2628807"/>
          <a:ext cx="1583887" cy="1174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6A31B-5EDB-4C00-A2B6-8AF59CD96663}">
      <dsp:nvSpPr>
        <dsp:cNvPr id="0" name=""/>
        <dsp:cNvSpPr/>
      </dsp:nvSpPr>
      <dsp:spPr>
        <a:xfrm>
          <a:off x="2026023" y="2338844"/>
          <a:ext cx="5860676" cy="175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646" tIns="185646" rIns="185646" bIns="185646" numCol="1" spcCol="1270" anchor="ctr" anchorCtr="0">
          <a:noAutofit/>
        </a:bodyPr>
        <a:lstStyle/>
        <a:p>
          <a:pPr marL="0" lvl="0" indent="0" algn="l" defTabSz="1422400">
            <a:lnSpc>
              <a:spcPct val="100000"/>
            </a:lnSpc>
            <a:spcBef>
              <a:spcPct val="0"/>
            </a:spcBef>
            <a:spcAft>
              <a:spcPct val="35000"/>
            </a:spcAft>
            <a:buNone/>
          </a:pPr>
          <a:r>
            <a:rPr lang="en-US" sz="3200" b="1" kern="1200" dirty="0"/>
            <a:t>It is His Throne                        </a:t>
          </a:r>
          <a:r>
            <a:rPr lang="en-US" sz="2800" kern="1200" dirty="0"/>
            <a:t>(Isaiah 66:1; Psalm 11:4; 103:19).</a:t>
          </a:r>
          <a:endParaRPr lang="en-US" sz="3200" kern="1200" dirty="0"/>
        </a:p>
      </dsp:txBody>
      <dsp:txXfrm>
        <a:off x="2026023" y="2338844"/>
        <a:ext cx="5860676" cy="17541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282B9-953E-4DB3-A25C-2E78A3AB3F7F}" type="datetimeFigureOut">
              <a:rPr lang="en-US" smtClean="0"/>
              <a:t>9/27/2025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A8EE6-CB83-4253-B09E-5F6A59430E5C}" type="slidenum">
              <a:rPr lang="en-US" smtClean="0"/>
              <a:t>‹#›</a:t>
            </a:fld>
            <a:endParaRPr lang="en-US"/>
          </a:p>
        </p:txBody>
      </p:sp>
    </p:spTree>
    <p:extLst>
      <p:ext uri="{BB962C8B-B14F-4D97-AF65-F5344CB8AC3E}">
        <p14:creationId xmlns:p14="http://schemas.microsoft.com/office/powerpoint/2010/main" val="271963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Heaven itself?  Where will we be if we “go to heaven?”  Who will we be with and what will it be like? Heaven is God's eternal home into which He wishes to welcome all who know Him. Heaven is the eternal reality and ultimate fulfillment for </a:t>
            </a:r>
            <a:r>
              <a:rPr lang="en-US"/>
              <a:t>the saved.</a:t>
            </a:r>
            <a:endParaRPr lang="en-US" dirty="0"/>
          </a:p>
        </p:txBody>
      </p:sp>
      <p:sp>
        <p:nvSpPr>
          <p:cNvPr id="4" name="Slide Number Placeholder 3"/>
          <p:cNvSpPr>
            <a:spLocks noGrp="1"/>
          </p:cNvSpPr>
          <p:nvPr>
            <p:ph type="sldNum" sz="quarter" idx="5"/>
          </p:nvPr>
        </p:nvSpPr>
        <p:spPr/>
        <p:txBody>
          <a:bodyPr/>
          <a:lstStyle/>
          <a:p>
            <a:fld id="{EAFA8EE6-CB83-4253-B09E-5F6A59430E5C}" type="slidenum">
              <a:rPr lang="en-US" smtClean="0"/>
              <a:t>1</a:t>
            </a:fld>
            <a:endParaRPr lang="en-US"/>
          </a:p>
        </p:txBody>
      </p:sp>
    </p:spTree>
    <p:extLst>
      <p:ext uri="{BB962C8B-B14F-4D97-AF65-F5344CB8AC3E}">
        <p14:creationId xmlns:p14="http://schemas.microsoft.com/office/powerpoint/2010/main" val="288495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CD4D7-FACC-43EF-A9DF-AAD994E59760}"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234865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CD4D7-FACC-43EF-A9DF-AAD994E59760}"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14533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CD4D7-FACC-43EF-A9DF-AAD994E59760}"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407960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CD4D7-FACC-43EF-A9DF-AAD994E59760}"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319535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CD4D7-FACC-43EF-A9DF-AAD994E59760}"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352105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CD4D7-FACC-43EF-A9DF-AAD994E59760}"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42816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CD4D7-FACC-43EF-A9DF-AAD994E59760}" type="datetimeFigureOut">
              <a:rPr lang="en-US" smtClean="0"/>
              <a:t>9/27/2025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349327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CD4D7-FACC-43EF-A9DF-AAD994E59760}" type="datetimeFigureOut">
              <a:rPr lang="en-US" smtClean="0"/>
              <a:t>9/27/2025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21381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D4D7-FACC-43EF-A9DF-AAD994E59760}" type="datetimeFigureOut">
              <a:rPr lang="en-US" smtClean="0"/>
              <a:t>9/27/2025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361912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CD4D7-FACC-43EF-A9DF-AAD994E59760}"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158962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CD4D7-FACC-43EF-A9DF-AAD994E59760}"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8CE43-810D-49E5-8518-F4155B857365}" type="slidenum">
              <a:rPr lang="en-US" smtClean="0"/>
              <a:t>‹#›</a:t>
            </a:fld>
            <a:endParaRPr lang="en-US"/>
          </a:p>
        </p:txBody>
      </p:sp>
    </p:spTree>
    <p:extLst>
      <p:ext uri="{BB962C8B-B14F-4D97-AF65-F5344CB8AC3E}">
        <p14:creationId xmlns:p14="http://schemas.microsoft.com/office/powerpoint/2010/main" val="291382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ECD4D7-FACC-43EF-A9DF-AAD994E59760}" type="datetimeFigureOut">
              <a:rPr lang="en-US" smtClean="0"/>
              <a:t>9/27/2025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8CE43-810D-49E5-8518-F4155B857365}" type="slidenum">
              <a:rPr lang="en-US" smtClean="0"/>
              <a:t>‹#›</a:t>
            </a:fld>
            <a:endParaRPr lang="en-US"/>
          </a:p>
        </p:txBody>
      </p:sp>
    </p:spTree>
    <p:extLst>
      <p:ext uri="{BB962C8B-B14F-4D97-AF65-F5344CB8AC3E}">
        <p14:creationId xmlns:p14="http://schemas.microsoft.com/office/powerpoint/2010/main" val="148546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surreal concept of a regular aluminium ladder pushing through a fluffy cloud on a peach sky background - 3D render">
            <a:extLst>
              <a:ext uri="{FF2B5EF4-FFF2-40B4-BE49-F238E27FC236}">
                <a16:creationId xmlns:a16="http://schemas.microsoft.com/office/drawing/2014/main" id="{992D5660-4D7C-0BD1-49BB-2E3DA40AD8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rcRect l="15067" r="333" b="-1"/>
          <a:stretch>
            <a:fillRect/>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23F519-F70A-B012-EC17-8BB463057BD8}"/>
              </a:ext>
            </a:extLst>
          </p:cNvPr>
          <p:cNvSpPr>
            <a:spLocks noGrp="1"/>
          </p:cNvSpPr>
          <p:nvPr>
            <p:ph type="ctrTitle"/>
          </p:nvPr>
        </p:nvSpPr>
        <p:spPr>
          <a:xfrm>
            <a:off x="4542258" y="594861"/>
            <a:ext cx="4702627" cy="4148092"/>
          </a:xfrm>
          <a:noFill/>
        </p:spPr>
        <p:txBody>
          <a:bodyPr>
            <a:normAutofit/>
          </a:bodyPr>
          <a:lstStyle/>
          <a:p>
            <a:pPr algn="l"/>
            <a:r>
              <a:rPr lang="en-US" sz="8000" dirty="0">
                <a:latin typeface="Cooper Black" panose="0208090404030B020404" pitchFamily="18" charset="0"/>
              </a:rPr>
              <a:t>Into  </a:t>
            </a:r>
            <a:br>
              <a:rPr lang="en-US" sz="8000" dirty="0">
                <a:latin typeface="Cooper Black" panose="0208090404030B020404" pitchFamily="18" charset="0"/>
              </a:rPr>
            </a:br>
            <a:r>
              <a:rPr lang="en-US" sz="8000" dirty="0">
                <a:latin typeface="Cooper Black" panose="0208090404030B020404" pitchFamily="18" charset="0"/>
              </a:rPr>
              <a:t> Heaven  </a:t>
            </a:r>
            <a:br>
              <a:rPr lang="en-US" sz="8000" dirty="0">
                <a:latin typeface="Cooper Black" panose="0208090404030B020404" pitchFamily="18" charset="0"/>
              </a:rPr>
            </a:br>
            <a:r>
              <a:rPr lang="en-US" sz="8000" dirty="0">
                <a:latin typeface="Cooper Black" panose="0208090404030B020404" pitchFamily="18" charset="0"/>
              </a:rPr>
              <a:t>   Itself</a:t>
            </a:r>
          </a:p>
        </p:txBody>
      </p:sp>
      <p:sp>
        <p:nvSpPr>
          <p:cNvPr id="3" name="Subtitle 2">
            <a:extLst>
              <a:ext uri="{FF2B5EF4-FFF2-40B4-BE49-F238E27FC236}">
                <a16:creationId xmlns:a16="http://schemas.microsoft.com/office/drawing/2014/main" id="{1D9A0ACC-1BD4-3947-2FF2-DDB0D49B5FF5}"/>
              </a:ext>
            </a:extLst>
          </p:cNvPr>
          <p:cNvSpPr>
            <a:spLocks noGrp="1"/>
          </p:cNvSpPr>
          <p:nvPr>
            <p:ph type="subTitle" idx="1"/>
          </p:nvPr>
        </p:nvSpPr>
        <p:spPr>
          <a:xfrm>
            <a:off x="5251267" y="5337804"/>
            <a:ext cx="3284607" cy="628153"/>
          </a:xfrm>
          <a:noFill/>
        </p:spPr>
        <p:txBody>
          <a:bodyPr>
            <a:normAutofit/>
          </a:bodyPr>
          <a:lstStyle/>
          <a:p>
            <a:r>
              <a:rPr lang="en-US" sz="3200" dirty="0"/>
              <a:t>Hebrews 9:24</a:t>
            </a:r>
          </a:p>
        </p:txBody>
      </p:sp>
    </p:spTree>
    <p:extLst>
      <p:ext uri="{BB962C8B-B14F-4D97-AF65-F5344CB8AC3E}">
        <p14:creationId xmlns:p14="http://schemas.microsoft.com/office/powerpoint/2010/main" val="324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EC8F-2DC4-0852-2A06-309A89781289}"/>
              </a:ext>
            </a:extLst>
          </p:cNvPr>
          <p:cNvSpPr>
            <a:spLocks noGrp="1"/>
          </p:cNvSpPr>
          <p:nvPr>
            <p:ph type="title"/>
          </p:nvPr>
        </p:nvSpPr>
        <p:spPr>
          <a:xfrm>
            <a:off x="1058908" y="304753"/>
            <a:ext cx="7026184" cy="1520872"/>
          </a:xfrm>
        </p:spPr>
        <p:txBody>
          <a:bodyPr>
            <a:normAutofit/>
          </a:bodyPr>
          <a:lstStyle/>
          <a:p>
            <a:pPr algn="ctr"/>
            <a:r>
              <a:rPr lang="en-US" sz="4800" dirty="0">
                <a:latin typeface="Cooper Black" panose="0208090404030B020404" pitchFamily="18" charset="0"/>
              </a:rPr>
              <a:t>Heaven is God’s Dwelling Place</a:t>
            </a:r>
          </a:p>
        </p:txBody>
      </p:sp>
      <p:graphicFrame>
        <p:nvGraphicFramePr>
          <p:cNvPr id="6" name="Content Placeholder 2">
            <a:extLst>
              <a:ext uri="{FF2B5EF4-FFF2-40B4-BE49-F238E27FC236}">
                <a16:creationId xmlns:a16="http://schemas.microsoft.com/office/drawing/2014/main" id="{1025577A-A753-4C4A-CBB5-B4CE31DA581B}"/>
              </a:ext>
            </a:extLst>
          </p:cNvPr>
          <p:cNvGraphicFramePr>
            <a:graphicFrameLocks noGrp="1"/>
          </p:cNvGraphicFramePr>
          <p:nvPr>
            <p:ph idx="1"/>
            <p:extLst>
              <p:ext uri="{D42A27DB-BD31-4B8C-83A1-F6EECF244321}">
                <p14:modId xmlns:p14="http://schemas.microsoft.com/office/powerpoint/2010/main" val="289871330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D09445F1-4EE0-B28C-3ABD-3152D2081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422A6-E069-F735-4912-43986A59970F}"/>
              </a:ext>
            </a:extLst>
          </p:cNvPr>
          <p:cNvSpPr>
            <a:spLocks noGrp="1"/>
          </p:cNvSpPr>
          <p:nvPr>
            <p:ph type="title"/>
          </p:nvPr>
        </p:nvSpPr>
        <p:spPr>
          <a:xfrm>
            <a:off x="2312126" y="0"/>
            <a:ext cx="6714308" cy="2155371"/>
          </a:xfrm>
        </p:spPr>
        <p:txBody>
          <a:bodyPr>
            <a:normAutofit/>
          </a:bodyPr>
          <a:lstStyle/>
          <a:p>
            <a:pPr algn="ctr"/>
            <a:r>
              <a:rPr lang="en-US" dirty="0">
                <a:latin typeface="Cooper Black" panose="0208090404030B020404" pitchFamily="18" charset="0"/>
              </a:rPr>
              <a:t>God Welcomes All  Who Know Him into His Home</a:t>
            </a:r>
          </a:p>
        </p:txBody>
      </p:sp>
      <p:sp>
        <p:nvSpPr>
          <p:cNvPr id="7" name="Content Placeholder 6">
            <a:extLst>
              <a:ext uri="{FF2B5EF4-FFF2-40B4-BE49-F238E27FC236}">
                <a16:creationId xmlns:a16="http://schemas.microsoft.com/office/drawing/2014/main" id="{3F0EC3E8-0DD4-9875-1032-32E23168B216}"/>
              </a:ext>
            </a:extLst>
          </p:cNvPr>
          <p:cNvSpPr>
            <a:spLocks noGrp="1"/>
          </p:cNvSpPr>
          <p:nvPr>
            <p:ph idx="1"/>
          </p:nvPr>
        </p:nvSpPr>
        <p:spPr>
          <a:xfrm>
            <a:off x="2495006" y="2155371"/>
            <a:ext cx="6322424" cy="4927872"/>
          </a:xfrm>
        </p:spPr>
        <p:txBody>
          <a:bodyPr>
            <a:normAutofit lnSpcReduction="10000"/>
          </a:bodyPr>
          <a:lstStyle/>
          <a:p>
            <a:r>
              <a:rPr lang="en-US" sz="3200" b="1" dirty="0"/>
              <a:t>His People are Welcomed   </a:t>
            </a:r>
            <a:r>
              <a:rPr lang="en-US" dirty="0"/>
              <a:t>(Revelation 21:3).</a:t>
            </a:r>
          </a:p>
          <a:p>
            <a:r>
              <a:rPr lang="en-US" sz="3200" b="1" dirty="0"/>
              <a:t>How can we know God?</a:t>
            </a:r>
          </a:p>
          <a:p>
            <a:pPr marL="457200" lvl="1" indent="-222250"/>
            <a:r>
              <a:rPr lang="en-US" sz="3000" i="1" dirty="0">
                <a:solidFill>
                  <a:srgbClr val="650324"/>
                </a:solidFill>
                <a:effectLst>
                  <a:outerShdw blurRad="38100" dist="38100" dir="2700000" algn="tl">
                    <a:srgbClr val="000000">
                      <a:alpha val="43137"/>
                    </a:srgbClr>
                  </a:outerShdw>
                </a:effectLst>
              </a:rPr>
              <a:t>God sent His Son so that we   might know Him and know love           (1 John 5:20; 3:16; Romans 5:8)</a:t>
            </a:r>
          </a:p>
          <a:p>
            <a:pPr marL="509588" lvl="1" indent="-222250"/>
            <a:r>
              <a:rPr lang="en-US" sz="3000" i="1" dirty="0">
                <a:solidFill>
                  <a:srgbClr val="650324"/>
                </a:solidFill>
                <a:effectLst>
                  <a:outerShdw blurRad="38100" dist="38100" dir="2700000" algn="tl">
                    <a:srgbClr val="000000">
                      <a:alpha val="43137"/>
                    </a:srgbClr>
                  </a:outerShdw>
                </a:effectLst>
              </a:rPr>
              <a:t>IF we love God, He knows us!                                        (1 Cor. 8:3; 1 John 4:8; 5:3; 2:3-4)</a:t>
            </a:r>
          </a:p>
          <a:p>
            <a:r>
              <a:rPr lang="en-US" sz="3200" b="1" dirty="0"/>
              <a:t>Those who do not know God are not welcomed into His home </a:t>
            </a:r>
            <a:r>
              <a:rPr lang="en-US" dirty="0"/>
              <a:t>(Matthew 7:23; 25:41; 2 Thess. 1:7-8).</a:t>
            </a:r>
          </a:p>
        </p:txBody>
      </p:sp>
      <p:pic>
        <p:nvPicPr>
          <p:cNvPr id="9" name="Picture 8">
            <a:extLst>
              <a:ext uri="{FF2B5EF4-FFF2-40B4-BE49-F238E27FC236}">
                <a16:creationId xmlns:a16="http://schemas.microsoft.com/office/drawing/2014/main" id="{2E06ACD0-752A-203A-1205-E8E058481A7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rcRect l="25030" r="44718"/>
          <a:stretch>
            <a:fillRect/>
          </a:stretch>
        </p:blipFill>
        <p:spPr>
          <a:xfrm>
            <a:off x="0" y="0"/>
            <a:ext cx="2194560" cy="6858000"/>
          </a:xfrm>
          <a:prstGeom prst="rect">
            <a:avLst/>
          </a:prstGeom>
        </p:spPr>
      </p:pic>
    </p:spTree>
    <p:extLst>
      <p:ext uri="{BB962C8B-B14F-4D97-AF65-F5344CB8AC3E}">
        <p14:creationId xmlns:p14="http://schemas.microsoft.com/office/powerpoint/2010/main" val="115889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833A5C1-8786-135D-0B1E-2E697F44E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D1BD5-ACCA-0E9D-137A-98714760FD50}"/>
              </a:ext>
            </a:extLst>
          </p:cNvPr>
          <p:cNvSpPr>
            <a:spLocks noGrp="1"/>
          </p:cNvSpPr>
          <p:nvPr>
            <p:ph type="title"/>
          </p:nvPr>
        </p:nvSpPr>
        <p:spPr>
          <a:xfrm>
            <a:off x="2312125" y="52251"/>
            <a:ext cx="6531429" cy="1946365"/>
          </a:xfrm>
        </p:spPr>
        <p:txBody>
          <a:bodyPr>
            <a:normAutofit/>
          </a:bodyPr>
          <a:lstStyle/>
          <a:p>
            <a:pPr algn="ctr"/>
            <a:r>
              <a:rPr lang="en-US" dirty="0">
                <a:latin typeface="Cooper Black" panose="0208090404030B020404" pitchFamily="18" charset="0"/>
              </a:rPr>
              <a:t>God Wants to Bring Us to His Home </a:t>
            </a:r>
          </a:p>
        </p:txBody>
      </p:sp>
      <p:sp>
        <p:nvSpPr>
          <p:cNvPr id="7" name="Content Placeholder 6">
            <a:extLst>
              <a:ext uri="{FF2B5EF4-FFF2-40B4-BE49-F238E27FC236}">
                <a16:creationId xmlns:a16="http://schemas.microsoft.com/office/drawing/2014/main" id="{808522F6-B225-DE9C-CB0C-8EC0D2100923}"/>
              </a:ext>
            </a:extLst>
          </p:cNvPr>
          <p:cNvSpPr>
            <a:spLocks noGrp="1"/>
          </p:cNvSpPr>
          <p:nvPr>
            <p:ph idx="1"/>
          </p:nvPr>
        </p:nvSpPr>
        <p:spPr>
          <a:xfrm>
            <a:off x="2498269" y="1998616"/>
            <a:ext cx="6159139" cy="5476512"/>
          </a:xfrm>
        </p:spPr>
        <p:txBody>
          <a:bodyPr>
            <a:normAutofit/>
          </a:bodyPr>
          <a:lstStyle/>
          <a:p>
            <a:r>
              <a:rPr lang="en-US" sz="3200" b="1" dirty="0"/>
              <a:t>He sent His son to suffer to bring us to His glorious home </a:t>
            </a:r>
            <a:r>
              <a:rPr lang="en-US" dirty="0"/>
              <a:t>(Hebrews 2:9-10). </a:t>
            </a:r>
          </a:p>
          <a:p>
            <a:r>
              <a:rPr lang="en-US" sz="3200" b="1" dirty="0"/>
              <a:t>He makes us fit to live with Him through Jesus </a:t>
            </a:r>
            <a:r>
              <a:rPr lang="en-US" dirty="0"/>
              <a:t>(1 Peter 5:10; Colossians 1:12-13).</a:t>
            </a:r>
            <a:endParaRPr lang="en-US" sz="3200" dirty="0"/>
          </a:p>
          <a:p>
            <a:r>
              <a:rPr lang="en-US" sz="3200" b="1" dirty="0"/>
              <a:t>Those who reject His Son miss Heaven </a:t>
            </a:r>
            <a:r>
              <a:rPr lang="en-US" dirty="0"/>
              <a:t>(John 3:17-19, 36).</a:t>
            </a:r>
          </a:p>
        </p:txBody>
      </p:sp>
      <p:pic>
        <p:nvPicPr>
          <p:cNvPr id="8" name="Picture 7">
            <a:extLst>
              <a:ext uri="{FF2B5EF4-FFF2-40B4-BE49-F238E27FC236}">
                <a16:creationId xmlns:a16="http://schemas.microsoft.com/office/drawing/2014/main" id="{6992E90A-8F68-9081-0704-2FD83482167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rcRect l="25030" r="44718"/>
          <a:stretch>
            <a:fillRect/>
          </a:stretch>
        </p:blipFill>
        <p:spPr>
          <a:xfrm>
            <a:off x="0" y="0"/>
            <a:ext cx="2194560" cy="6858000"/>
          </a:xfrm>
          <a:prstGeom prst="rect">
            <a:avLst/>
          </a:prstGeom>
        </p:spPr>
      </p:pic>
    </p:spTree>
    <p:extLst>
      <p:ext uri="{BB962C8B-B14F-4D97-AF65-F5344CB8AC3E}">
        <p14:creationId xmlns:p14="http://schemas.microsoft.com/office/powerpoint/2010/main" val="222902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130C04CF-9E66-2D68-482F-85C1F0D7E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3973B-A0FC-222E-BF31-05534FEDADE5}"/>
              </a:ext>
            </a:extLst>
          </p:cNvPr>
          <p:cNvSpPr>
            <a:spLocks noGrp="1"/>
          </p:cNvSpPr>
          <p:nvPr>
            <p:ph type="title"/>
          </p:nvPr>
        </p:nvSpPr>
        <p:spPr>
          <a:xfrm>
            <a:off x="3082833" y="52251"/>
            <a:ext cx="4990012" cy="1645921"/>
          </a:xfrm>
        </p:spPr>
        <p:txBody>
          <a:bodyPr>
            <a:normAutofit/>
          </a:bodyPr>
          <a:lstStyle/>
          <a:p>
            <a:pPr algn="ctr"/>
            <a:r>
              <a:rPr lang="en-US" dirty="0">
                <a:latin typeface="Cooper Black" panose="0208090404030B020404" pitchFamily="18" charset="0"/>
              </a:rPr>
              <a:t>Heaven is Perfect Reality</a:t>
            </a:r>
          </a:p>
        </p:txBody>
      </p:sp>
      <p:sp>
        <p:nvSpPr>
          <p:cNvPr id="7" name="Content Placeholder 6">
            <a:extLst>
              <a:ext uri="{FF2B5EF4-FFF2-40B4-BE49-F238E27FC236}">
                <a16:creationId xmlns:a16="http://schemas.microsoft.com/office/drawing/2014/main" id="{24C46CCD-7558-05FD-2266-8AA94E772966}"/>
              </a:ext>
            </a:extLst>
          </p:cNvPr>
          <p:cNvSpPr>
            <a:spLocks noGrp="1"/>
          </p:cNvSpPr>
          <p:nvPr>
            <p:ph idx="1"/>
          </p:nvPr>
        </p:nvSpPr>
        <p:spPr>
          <a:xfrm>
            <a:off x="2488472" y="1698173"/>
            <a:ext cx="6524899" cy="5737767"/>
          </a:xfrm>
        </p:spPr>
        <p:txBody>
          <a:bodyPr>
            <a:normAutofit/>
          </a:bodyPr>
          <a:lstStyle/>
          <a:p>
            <a:r>
              <a:rPr lang="en-US" sz="3200" b="1" dirty="0"/>
              <a:t>It is the realm of righteousness    (2 Peter 3:13)</a:t>
            </a:r>
          </a:p>
          <a:p>
            <a:pPr marL="574675" lvl="1" indent="-339725"/>
            <a:r>
              <a:rPr lang="en-US" sz="3000" i="1" dirty="0">
                <a:solidFill>
                  <a:srgbClr val="650324"/>
                </a:solidFill>
                <a:effectLst>
                  <a:outerShdw blurRad="38100" dist="38100" dir="2700000" algn="tl">
                    <a:srgbClr val="000000">
                      <a:alpha val="43137"/>
                    </a:srgbClr>
                  </a:outerShdw>
                </a:effectLst>
              </a:rPr>
              <a:t>Nothing can spoil it (Rev. 21:7)</a:t>
            </a:r>
          </a:p>
          <a:p>
            <a:pPr marL="574675" lvl="1" indent="-339725"/>
            <a:r>
              <a:rPr lang="en-US" sz="3000" i="1" dirty="0">
                <a:solidFill>
                  <a:srgbClr val="650324"/>
                </a:solidFill>
                <a:effectLst>
                  <a:outerShdw blurRad="38100" dist="38100" dir="2700000" algn="tl">
                    <a:srgbClr val="000000">
                      <a:alpha val="43137"/>
                    </a:srgbClr>
                  </a:outerShdw>
                </a:effectLst>
              </a:rPr>
              <a:t>No pain can infiltrate it (Rev. 21:4; Romans 8:23).</a:t>
            </a:r>
          </a:p>
          <a:p>
            <a:r>
              <a:rPr lang="en-US" sz="3200" b="1" dirty="0"/>
              <a:t>It is the most real thing there is    </a:t>
            </a:r>
            <a:r>
              <a:rPr lang="en-US" dirty="0"/>
              <a:t>(2 Cor. 4:17-18).</a:t>
            </a:r>
          </a:p>
          <a:p>
            <a:r>
              <a:rPr lang="en-US" sz="3200" b="1" dirty="0"/>
              <a:t>It completes our transformation into the image of Christ                       </a:t>
            </a:r>
            <a:r>
              <a:rPr lang="en-US" dirty="0"/>
              <a:t>(2 Cor. 3:18; Phil. 3:20-21; 1 John 3:1-2).</a:t>
            </a:r>
          </a:p>
        </p:txBody>
      </p:sp>
      <p:pic>
        <p:nvPicPr>
          <p:cNvPr id="8" name="Picture 7">
            <a:extLst>
              <a:ext uri="{FF2B5EF4-FFF2-40B4-BE49-F238E27FC236}">
                <a16:creationId xmlns:a16="http://schemas.microsoft.com/office/drawing/2014/main" id="{AA58FC58-DB31-DE9F-1A6B-841BF668337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rcRect l="25030" r="44718"/>
          <a:stretch>
            <a:fillRect/>
          </a:stretch>
        </p:blipFill>
        <p:spPr>
          <a:xfrm>
            <a:off x="0" y="0"/>
            <a:ext cx="2194560" cy="6858000"/>
          </a:xfrm>
          <a:prstGeom prst="rect">
            <a:avLst/>
          </a:prstGeom>
        </p:spPr>
      </p:pic>
    </p:spTree>
    <p:extLst>
      <p:ext uri="{BB962C8B-B14F-4D97-AF65-F5344CB8AC3E}">
        <p14:creationId xmlns:p14="http://schemas.microsoft.com/office/powerpoint/2010/main" val="202192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330</Words>
  <Application>Microsoft Office PowerPoint</Application>
  <PresentationFormat>On-screen Show (4:3)</PresentationFormat>
  <Paragraphs>23</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Cooper Black</vt:lpstr>
      <vt:lpstr>Office Theme</vt:lpstr>
      <vt:lpstr>Into    Heaven      Itself</vt:lpstr>
      <vt:lpstr>Heaven is God’s Dwelling Place</vt:lpstr>
      <vt:lpstr>God Welcomes All  Who Know Him into His Home</vt:lpstr>
      <vt:lpstr>God Wants to Bring Us to His Home </vt:lpstr>
      <vt:lpstr>Heaven is Perfect Reality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9</cp:revision>
  <dcterms:created xsi:type="dcterms:W3CDTF">2025-09-25T19:03:57Z</dcterms:created>
  <dcterms:modified xsi:type="dcterms:W3CDTF">2025-09-27T14:22:09Z</dcterms:modified>
</cp:coreProperties>
</file>